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0275213" cy="42803763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3" d="100"/>
          <a:sy n="23" d="100"/>
        </p:scale>
        <p:origin x="42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837800" y="916920"/>
            <a:ext cx="26598600" cy="9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27246960" cy="11841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1513440" y="22982760"/>
            <a:ext cx="27246960" cy="11841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837800" y="916920"/>
            <a:ext cx="26598600" cy="9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13296240" cy="11841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15474960" y="10015920"/>
            <a:ext cx="13296240" cy="11841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1513440" y="22982760"/>
            <a:ext cx="13296240" cy="11841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15474960" y="22982760"/>
            <a:ext cx="13296240" cy="11841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837800" y="916920"/>
            <a:ext cx="26598600" cy="9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8773200" cy="11841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10725840" y="10015920"/>
            <a:ext cx="8773200" cy="11841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19937880" y="10015920"/>
            <a:ext cx="8773200" cy="11841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1513440" y="22982760"/>
            <a:ext cx="8773200" cy="11841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10725840" y="22982760"/>
            <a:ext cx="8773200" cy="11841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19937880" y="22982760"/>
            <a:ext cx="8773200" cy="11841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837800" y="916920"/>
            <a:ext cx="26598600" cy="9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513440" y="10015920"/>
            <a:ext cx="27246960" cy="2482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837800" y="916920"/>
            <a:ext cx="26598600" cy="9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27246960" cy="2482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837800" y="916920"/>
            <a:ext cx="26598600" cy="9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13296240" cy="2482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15474960" y="10015920"/>
            <a:ext cx="13296240" cy="2482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837800" y="916920"/>
            <a:ext cx="26598600" cy="9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837800" y="916920"/>
            <a:ext cx="26598600" cy="4295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837800" y="916920"/>
            <a:ext cx="26598600" cy="9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13296240" cy="11841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15474960" y="10015920"/>
            <a:ext cx="13296240" cy="2482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1513440" y="22982760"/>
            <a:ext cx="13296240" cy="11841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837800" y="916920"/>
            <a:ext cx="26598600" cy="9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13296240" cy="2482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15474960" y="10015920"/>
            <a:ext cx="13296240" cy="11841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15474960" y="22982760"/>
            <a:ext cx="13296240" cy="11841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837800" y="916920"/>
            <a:ext cx="26598600" cy="9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13296240" cy="11841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15474960" y="10015920"/>
            <a:ext cx="13296240" cy="11841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1513440" y="22982760"/>
            <a:ext cx="27246960" cy="11841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837800" y="916920"/>
            <a:ext cx="26598600" cy="9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l-PL" sz="4400" b="0" strike="noStrike" spc="-1">
                <a:solidFill>
                  <a:srgbClr val="000000"/>
                </a:solidFill>
                <a:latin typeface="Arial"/>
              </a:rPr>
              <a:t>Kliknij, aby edytować format tekstu tytułu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513440" y="10015920"/>
            <a:ext cx="27246960" cy="2482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000000"/>
                </a:solidFill>
                <a:latin typeface="Arial"/>
              </a:rPr>
              <a:t>Kliknij, aby edytować format tekstu konspektu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solidFill>
                  <a:srgbClr val="000000"/>
                </a:solidFill>
                <a:latin typeface="Arial"/>
              </a:rPr>
              <a:t>Drugi poziom konspektu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000000"/>
                </a:solidFill>
                <a:latin typeface="Arial"/>
              </a:rPr>
              <a:t>Trzeci poziom konspektu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solidFill>
                  <a:srgbClr val="000000"/>
                </a:solidFill>
                <a:latin typeface="Arial"/>
              </a:rPr>
              <a:t>Czwarty poziom konspektu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000000"/>
                </a:solidFill>
                <a:latin typeface="Arial"/>
              </a:rPr>
              <a:t>Piąty poziom konspektu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000000"/>
                </a:solidFill>
                <a:latin typeface="Arial"/>
              </a:rPr>
              <a:t>Szósty poziom konspektu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000000"/>
                </a:solidFill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fonts.google.com/specimen/Montserrat" TargetMode="External"/><Relationship Id="rId3" Type="http://schemas.openxmlformats.org/officeDocument/2006/relationships/image" Target="../media/image2.wmf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Shape 1"/>
          <p:cNvSpPr/>
          <p:nvPr/>
        </p:nvSpPr>
        <p:spPr>
          <a:xfrm>
            <a:off x="7866000" y="4867560"/>
            <a:ext cx="13323240" cy="1457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l-PL" sz="3600" b="0" strike="noStrike" spc="-1">
                <a:solidFill>
                  <a:srgbClr val="1B3485"/>
                </a:solidFill>
                <a:latin typeface="Montserrat"/>
                <a:ea typeface="DejaVu Sans"/>
              </a:rPr>
              <a:t> Jan Kowallski, Janusz Noowak</a:t>
            </a:r>
            <a:endParaRPr lang="pl-PL" sz="36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pl-PL" sz="3600" b="0" strike="noStrike" spc="-1">
                <a:solidFill>
                  <a:srgbClr val="1B3485"/>
                </a:solidFill>
                <a:latin typeface="Montserrat"/>
                <a:ea typeface="DejaVu Sans"/>
              </a:rPr>
              <a:t>AGH w Krakowie</a:t>
            </a:r>
            <a:endParaRPr lang="pl-PL" sz="3600" b="0" strike="noStrike" spc="-1">
              <a:latin typeface="Arial"/>
            </a:endParaRPr>
          </a:p>
        </p:txBody>
      </p:sp>
      <p:sp>
        <p:nvSpPr>
          <p:cNvPr id="39" name="TextShape 2"/>
          <p:cNvSpPr/>
          <p:nvPr/>
        </p:nvSpPr>
        <p:spPr>
          <a:xfrm>
            <a:off x="5047200" y="3654000"/>
            <a:ext cx="19432440" cy="1452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l-PL" sz="6000" b="0" strike="noStrike" spc="-1">
                <a:solidFill>
                  <a:srgbClr val="1B3485"/>
                </a:solidFill>
                <a:latin typeface="Montserrat"/>
                <a:ea typeface="DejaVu Sans"/>
              </a:rPr>
              <a:t>Format posteru konferencyjnego </a:t>
            </a:r>
            <a:endParaRPr lang="pl-PL" sz="6000" b="0" strike="noStrike" spc="-1">
              <a:latin typeface="Arial"/>
            </a:endParaRPr>
          </a:p>
        </p:txBody>
      </p:sp>
      <p:sp>
        <p:nvSpPr>
          <p:cNvPr id="40" name="TextShape 3"/>
          <p:cNvSpPr/>
          <p:nvPr/>
        </p:nvSpPr>
        <p:spPr>
          <a:xfrm>
            <a:off x="14349600" y="6325200"/>
            <a:ext cx="180360" cy="42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1" name="Obraz 39"/>
          <p:cNvPicPr/>
          <p:nvPr/>
        </p:nvPicPr>
        <p:blipFill>
          <a:blip r:embed="rId2"/>
          <a:stretch/>
        </p:blipFill>
        <p:spPr>
          <a:xfrm>
            <a:off x="24765480" y="510120"/>
            <a:ext cx="4926960" cy="1537920"/>
          </a:xfrm>
          <a:prstGeom prst="rect">
            <a:avLst/>
          </a:prstGeom>
          <a:ln w="0">
            <a:noFill/>
          </a:ln>
        </p:spPr>
      </p:pic>
      <p:sp>
        <p:nvSpPr>
          <p:cNvPr id="42" name="TextShape 4"/>
          <p:cNvSpPr/>
          <p:nvPr/>
        </p:nvSpPr>
        <p:spPr>
          <a:xfrm>
            <a:off x="5421600" y="923400"/>
            <a:ext cx="19292040" cy="1949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l-PL" sz="5400" b="0" strike="noStrike" spc="-1">
                <a:solidFill>
                  <a:srgbClr val="1B3485"/>
                </a:solidFill>
                <a:latin typeface="Montserrat"/>
                <a:ea typeface="DejaVu Sans"/>
              </a:rPr>
              <a:t>III Konferencja Naukowa Energetyki Rozproszonej </a:t>
            </a:r>
            <a:endParaRPr lang="pl-PL" sz="5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pl-PL" sz="5400" b="1" strike="noStrike" spc="-1">
                <a:solidFill>
                  <a:srgbClr val="1B3485"/>
                </a:solidFill>
                <a:latin typeface="Montserrat"/>
                <a:ea typeface="DejaVu Sans"/>
              </a:rPr>
              <a:t>KNER’2025</a:t>
            </a:r>
            <a:endParaRPr lang="pl-PL" sz="5400" b="0" strike="noStrike" spc="-1">
              <a:latin typeface="Arial"/>
            </a:endParaRPr>
          </a:p>
        </p:txBody>
      </p:sp>
      <p:sp>
        <p:nvSpPr>
          <p:cNvPr id="43" name="TextShape 5"/>
          <p:cNvSpPr/>
          <p:nvPr/>
        </p:nvSpPr>
        <p:spPr>
          <a:xfrm>
            <a:off x="11361600" y="2790000"/>
            <a:ext cx="7379640" cy="1065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l-PL" sz="3600" b="0" strike="noStrike" spc="-1">
                <a:solidFill>
                  <a:srgbClr val="1B3485"/>
                </a:solidFill>
                <a:latin typeface="Montserrat"/>
                <a:ea typeface="DejaVu Sans"/>
              </a:rPr>
              <a:t>17 września 2025 Kraków</a:t>
            </a:r>
            <a:endParaRPr lang="pl-PL" sz="3600" b="0" strike="noStrike" spc="-1">
              <a:latin typeface="Arial"/>
            </a:endParaRPr>
          </a:p>
        </p:txBody>
      </p:sp>
      <p:pic>
        <p:nvPicPr>
          <p:cNvPr id="44" name="Obraz 42"/>
          <p:cNvPicPr/>
          <p:nvPr/>
        </p:nvPicPr>
        <p:blipFill>
          <a:blip r:embed="rId3"/>
          <a:stretch/>
        </p:blipFill>
        <p:spPr>
          <a:xfrm>
            <a:off x="468000" y="756000"/>
            <a:ext cx="5457960" cy="1252440"/>
          </a:xfrm>
          <a:prstGeom prst="rect">
            <a:avLst/>
          </a:prstGeom>
          <a:ln w="0">
            <a:noFill/>
          </a:ln>
        </p:spPr>
      </p:pic>
      <p:pic>
        <p:nvPicPr>
          <p:cNvPr id="45" name="Obraz 43"/>
          <p:cNvPicPr/>
          <p:nvPr/>
        </p:nvPicPr>
        <p:blipFill>
          <a:blip r:embed="rId4"/>
          <a:stretch/>
        </p:blipFill>
        <p:spPr>
          <a:xfrm>
            <a:off x="13676400" y="7560000"/>
            <a:ext cx="15738840" cy="15738840"/>
          </a:xfrm>
          <a:prstGeom prst="rect">
            <a:avLst/>
          </a:prstGeom>
          <a:ln w="0">
            <a:noFill/>
          </a:ln>
        </p:spPr>
      </p:pic>
      <p:pic>
        <p:nvPicPr>
          <p:cNvPr id="46" name="Obraz 44"/>
          <p:cNvPicPr/>
          <p:nvPr/>
        </p:nvPicPr>
        <p:blipFill>
          <a:blip r:embed="rId5"/>
          <a:stretch/>
        </p:blipFill>
        <p:spPr>
          <a:xfrm>
            <a:off x="3074400" y="21696120"/>
            <a:ext cx="13337640" cy="17092800"/>
          </a:xfrm>
          <a:prstGeom prst="rect">
            <a:avLst/>
          </a:prstGeom>
          <a:ln w="0">
            <a:noFill/>
          </a:ln>
        </p:spPr>
      </p:pic>
      <p:pic>
        <p:nvPicPr>
          <p:cNvPr id="47" name="Obraz 45"/>
          <p:cNvPicPr/>
          <p:nvPr/>
        </p:nvPicPr>
        <p:blipFill>
          <a:blip r:embed="rId6"/>
          <a:stretch/>
        </p:blipFill>
        <p:spPr>
          <a:xfrm>
            <a:off x="21416760" y="40838760"/>
            <a:ext cx="8503920" cy="1522800"/>
          </a:xfrm>
          <a:prstGeom prst="rect">
            <a:avLst/>
          </a:prstGeom>
          <a:ln w="0">
            <a:noFill/>
          </a:ln>
        </p:spPr>
      </p:pic>
      <p:pic>
        <p:nvPicPr>
          <p:cNvPr id="48" name="Obraz 46"/>
          <p:cNvPicPr/>
          <p:nvPr/>
        </p:nvPicPr>
        <p:blipFill>
          <a:blip r:embed="rId7"/>
          <a:stretch/>
        </p:blipFill>
        <p:spPr>
          <a:xfrm>
            <a:off x="428760" y="40493880"/>
            <a:ext cx="4722840" cy="1827720"/>
          </a:xfrm>
          <a:prstGeom prst="rect">
            <a:avLst/>
          </a:prstGeom>
          <a:ln w="0">
            <a:noFill/>
          </a:ln>
        </p:spPr>
      </p:pic>
      <p:sp>
        <p:nvSpPr>
          <p:cNvPr id="49" name="TextBox 1"/>
          <p:cNvSpPr txBox="1"/>
          <p:nvPr/>
        </p:nvSpPr>
        <p:spPr>
          <a:xfrm>
            <a:off x="7074000" y="9816840"/>
            <a:ext cx="12416400" cy="113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2991"/>
              </a:lnSpc>
              <a:buNone/>
            </a:pPr>
            <a:r>
              <a:rPr lang="pl-PL" sz="3600" b="0" strike="noStrike" spc="-1">
                <a:solidFill>
                  <a:srgbClr val="1C3586"/>
                </a:solidFill>
                <a:latin typeface="Montserrat"/>
                <a:ea typeface="TT Interphases"/>
              </a:rPr>
              <a:t>Czcionka zalecana do użycia to: Montserrat</a:t>
            </a:r>
            <a:endParaRPr lang="pl-PL" sz="3600" b="0" strike="noStrike" spc="-1">
              <a:latin typeface="Arial"/>
            </a:endParaRPr>
          </a:p>
          <a:p>
            <a:pPr>
              <a:lnSpc>
                <a:spcPts val="2991"/>
              </a:lnSpc>
              <a:buNone/>
            </a:pPr>
            <a:r>
              <a:rPr lang="pl-PL" sz="2600" b="0" strike="noStrike" spc="-1">
                <a:solidFill>
                  <a:srgbClr val="1C3586"/>
                </a:solidFill>
                <a:latin typeface="Montserrat"/>
                <a:ea typeface="TT Interphases"/>
                <a:hlinkClick r:id="rId8"/>
              </a:rPr>
              <a:t>https://fonts.google.com/specimen/Montserrat</a:t>
            </a:r>
            <a:endParaRPr lang="pl-PL" sz="2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40</Words>
  <Application>Microsoft Office PowerPoint</Application>
  <PresentationFormat>Niestandardowy</PresentationFormat>
  <Paragraphs>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Montserrat</vt:lpstr>
      <vt:lpstr>Symbol</vt:lpstr>
      <vt:lpstr>Wingdings</vt:lpstr>
      <vt:lpstr>Office Theme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User</dc:creator>
  <dc:description/>
  <cp:lastModifiedBy>User</cp:lastModifiedBy>
  <cp:revision>4</cp:revision>
  <dcterms:created xsi:type="dcterms:W3CDTF">2024-02-26T13:53:15Z</dcterms:created>
  <dcterms:modified xsi:type="dcterms:W3CDTF">2025-05-14T16:20:43Z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Niestandardowy</vt:lpwstr>
  </property>
  <property fmtid="{D5CDD505-2E9C-101B-9397-08002B2CF9AE}" pid="3" name="Slides">
    <vt:i4>1</vt:i4>
  </property>
</Properties>
</file>